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i Light" userId="2b19deb2c8cd2e04" providerId="LiveId" clId="{8B45D692-42B1-4980-BA38-E1CB82496EDA}"/>
    <pc:docChg chg="custSel modSld">
      <pc:chgData name="Joni Light" userId="2b19deb2c8cd2e04" providerId="LiveId" clId="{8B45D692-42B1-4980-BA38-E1CB82496EDA}" dt="2023-03-12T23:25:16.508" v="5" actId="22"/>
      <pc:docMkLst>
        <pc:docMk/>
      </pc:docMkLst>
      <pc:sldChg chg="addSp delSp mod">
        <pc:chgData name="Joni Light" userId="2b19deb2c8cd2e04" providerId="LiveId" clId="{8B45D692-42B1-4980-BA38-E1CB82496EDA}" dt="2023-03-12T23:23:32.566" v="1" actId="22"/>
        <pc:sldMkLst>
          <pc:docMk/>
          <pc:sldMk cId="3551930278" sldId="257"/>
        </pc:sldMkLst>
        <pc:picChg chg="del">
          <ac:chgData name="Joni Light" userId="2b19deb2c8cd2e04" providerId="LiveId" clId="{8B45D692-42B1-4980-BA38-E1CB82496EDA}" dt="2023-03-12T23:21:36.879" v="0" actId="478"/>
          <ac:picMkLst>
            <pc:docMk/>
            <pc:sldMk cId="3551930278" sldId="257"/>
            <ac:picMk id="3" creationId="{1885C2BD-EC5B-77B6-7312-4B56C3DE8124}"/>
          </ac:picMkLst>
        </pc:picChg>
        <pc:picChg chg="add">
          <ac:chgData name="Joni Light" userId="2b19deb2c8cd2e04" providerId="LiveId" clId="{8B45D692-42B1-4980-BA38-E1CB82496EDA}" dt="2023-03-12T23:23:32.566" v="1" actId="22"/>
          <ac:picMkLst>
            <pc:docMk/>
            <pc:sldMk cId="3551930278" sldId="257"/>
            <ac:picMk id="4" creationId="{8ED0DA90-3065-A138-48BF-99BAA7D7FC45}"/>
          </ac:picMkLst>
        </pc:picChg>
      </pc:sldChg>
      <pc:sldChg chg="addSp delSp mod">
        <pc:chgData name="Joni Light" userId="2b19deb2c8cd2e04" providerId="LiveId" clId="{8B45D692-42B1-4980-BA38-E1CB82496EDA}" dt="2023-03-12T23:25:16.508" v="5" actId="22"/>
        <pc:sldMkLst>
          <pc:docMk/>
          <pc:sldMk cId="1198122217" sldId="258"/>
        </pc:sldMkLst>
        <pc:picChg chg="del">
          <ac:chgData name="Joni Light" userId="2b19deb2c8cd2e04" providerId="LiveId" clId="{8B45D692-42B1-4980-BA38-E1CB82496EDA}" dt="2023-03-12T23:24:56.647" v="4" actId="478"/>
          <ac:picMkLst>
            <pc:docMk/>
            <pc:sldMk cId="1198122217" sldId="258"/>
            <ac:picMk id="3" creationId="{BDA8B1DE-B305-49F7-766E-0FF59D207F56}"/>
          </ac:picMkLst>
        </pc:picChg>
        <pc:picChg chg="add">
          <ac:chgData name="Joni Light" userId="2b19deb2c8cd2e04" providerId="LiveId" clId="{8B45D692-42B1-4980-BA38-E1CB82496EDA}" dt="2023-03-12T23:25:16.508" v="5" actId="22"/>
          <ac:picMkLst>
            <pc:docMk/>
            <pc:sldMk cId="1198122217" sldId="258"/>
            <ac:picMk id="4" creationId="{B4586060-28AA-8700-B610-047042C2347E}"/>
          </ac:picMkLst>
        </pc:picChg>
      </pc:sldChg>
      <pc:sldChg chg="addSp delSp mod">
        <pc:chgData name="Joni Light" userId="2b19deb2c8cd2e04" providerId="LiveId" clId="{8B45D692-42B1-4980-BA38-E1CB82496EDA}" dt="2023-03-12T23:24:11.908" v="3" actId="22"/>
        <pc:sldMkLst>
          <pc:docMk/>
          <pc:sldMk cId="3526296267" sldId="260"/>
        </pc:sldMkLst>
        <pc:picChg chg="del">
          <ac:chgData name="Joni Light" userId="2b19deb2c8cd2e04" providerId="LiveId" clId="{8B45D692-42B1-4980-BA38-E1CB82496EDA}" dt="2023-03-12T23:23:41.152" v="2" actId="478"/>
          <ac:picMkLst>
            <pc:docMk/>
            <pc:sldMk cId="3526296267" sldId="260"/>
            <ac:picMk id="3" creationId="{73D61B4F-DEDB-731E-DDE4-105C338012A4}"/>
          </ac:picMkLst>
        </pc:picChg>
        <pc:picChg chg="add">
          <ac:chgData name="Joni Light" userId="2b19deb2c8cd2e04" providerId="LiveId" clId="{8B45D692-42B1-4980-BA38-E1CB82496EDA}" dt="2023-03-12T23:24:11.908" v="3" actId="22"/>
          <ac:picMkLst>
            <pc:docMk/>
            <pc:sldMk cId="3526296267" sldId="260"/>
            <ac:picMk id="4" creationId="{412C64B0-4A0E-65E1-9848-BAA5AA961A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D1A3-9E26-62E8-EBE6-925914967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19519-5786-6752-26A8-32C5D97F0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6EE7B-B691-C91E-ED0A-A040E7C7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95955-2802-60A3-9708-54696E3A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F4608-7D67-AE79-5805-5D5EFE97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4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20547-7E03-EFF2-F101-117192D7F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ECE58-CFB2-1A19-BECE-63DFF8564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CD56D-8F14-B5C5-AD52-2F245B62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36581-62BE-B25A-ABAC-5D003AD2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658B8-1AF7-97FF-4F5C-D9FE077A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7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941021-869E-4CFF-F5B5-E71066D90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5D773-F865-3B74-8424-36A8F664D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95CB1-9B25-D443-C7E2-2E8DF5EF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11EEB-791E-DA67-C12C-46BB9ED3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543F5-C2E3-8425-65BD-4C799EB7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D13E-8F2F-E8F0-3D58-28BF3017A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3617E-6471-05B4-E176-0BE92E787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3797D-A0F2-DB8D-E669-8090F37D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5A0D8-E5FB-0315-DC00-447CC76A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28ABF-41FB-6EE0-80DA-86F3ED49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4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8701-4E26-C192-4A10-B7430B69B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A66C1-9B74-C249-3901-C1150A453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3EA19-7631-763B-46A6-7A8C68221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4257F-3C05-3BC6-01F4-538C64C9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83133-AC52-6985-26C5-1A77332F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5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C9E0-4B91-9377-0AE7-01EC3F69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4F7B4-B796-561C-A53E-47FACB4CD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1EBDD-0B85-0F06-DB36-EBAC705C9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96B22-89AF-9F93-9B91-F284037CE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A8B58-B989-7C56-C60F-0ADF31946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025ED-60F5-FEEE-A301-E0E8DE1B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8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2E3F-1049-EE2B-9BE1-4B9E79DEF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F091E-7F78-77A2-07DF-ADD83D061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FA088-20D3-0B54-CC13-E6503D0F5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9007D-B4B6-C34A-8A0B-738243EDA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C75241-44C0-B5A0-A357-FC96D0D19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66E006-7BCF-EDC8-A473-A6E5A62D9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69659E-3922-64C9-931B-ABDA9A8E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D2B0-7315-C340-F0B9-E978A23B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0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D4D9-C4C6-F1A5-EC06-A1913CB88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9FF48-6ECF-EDAA-643B-FF5BF0FF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C5B0A-8BDB-C293-FBAD-C9C32EEA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6F521-C239-9AD2-E958-472B3DF3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12592-2F2D-D7E8-E92E-819000B7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37E25-D198-2E75-D575-9DC41AB9B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A7861-D0A6-BB70-37CF-4F965DBD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9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B7543-219C-3132-93B0-A88074A0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8A172-DA96-FC1C-DBB8-976C90FD0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795F7-B723-8BA1-B7ED-C0E79C9E9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878A5-602C-0378-878E-B0D36040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7B930-C97D-0377-4AFE-64EABD9F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72470-6697-1B0D-F321-8DEAA6C7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1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10E3-0C00-E0AE-1605-8D15C9834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207D2A-C90D-43AD-94A3-600F258F9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08640-CD6E-3545-6953-A45FA631D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19067-17CF-DD13-1707-0B8814947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A3059-A25B-6D90-5A03-DFF455D6A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1CC87-1056-E252-F7BA-C1B2C280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2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9A0653-B6F4-C4AC-F89B-DB1F3E0A6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6F573-AAE7-362C-EC9A-C1930429F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0DA7A-120C-FD58-C330-EFDBD6FF5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1FB8C-888E-48B8-AB46-8712AEACF458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AEE13-E5D1-84F1-79AC-A64195B21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15FB2-621E-2CDE-18E2-87E4FF70D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28958-805B-4B53-9B1B-36F2F4DE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3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D0DA90-3065-A138-48BF-99BAA7D7F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76" y="0"/>
            <a:ext cx="117606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3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2C64B0-4A0E-65E1-9848-BAA5AA961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36"/>
            <a:ext cx="12192000" cy="683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9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586060-28AA-8700-B610-047042C23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56"/>
            <a:ext cx="12192000" cy="674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2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DFA874-E9A2-6723-EA2D-4222B1F5E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45" y="333988"/>
            <a:ext cx="4478830" cy="63280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A909C8-557E-B416-D8AF-E6852E781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437" y="345628"/>
            <a:ext cx="4703637" cy="596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5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03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Joni Light</dc:creator>
  <cp:lastModifiedBy>Joni Light</cp:lastModifiedBy>
  <cp:revision>1</cp:revision>
  <dcterms:created xsi:type="dcterms:W3CDTF">2023-03-09T00:33:47Z</dcterms:created>
  <dcterms:modified xsi:type="dcterms:W3CDTF">2023-03-12T23:25:19Z</dcterms:modified>
</cp:coreProperties>
</file>